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4.png" ContentType="image/png"/>
  <Override PartName="/ppt/media/image27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0.png" ContentType="image/png"/>
  <Override PartName="/ppt/media/image1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7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2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35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33.xml.rels" ContentType="application/vnd.openxmlformats-package.relationships+xml"/>
  <Override PartName="/ppt/slides/_rels/slide5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34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9192072-EDC5-41FC-88D3-3A8B9ACCCF5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E104B65-EE66-4C8D-B906-848F7BB23C3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46C1752-C780-4898-9210-BAFBBBC585F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7AB51CA-9229-4377-BCD6-F141F7EB8CD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C9DA14E-58F2-427C-87C4-356E005FCD8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F90DDB-CB00-452A-BB6F-4F59AAC1D18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5FD6494-5BB5-4A53-8AAC-9E04D785262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686F4F9-A82E-4DE6-96B3-6A301C0EA3A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670FD7B-5B66-47C4-B20F-C43D24896EC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3D42932-1330-4695-949E-F2496AAA0B9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E31AA1C-0511-4479-85B3-99CEE97CB44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AE4FE58-8E2E-4C9D-AFBC-4715B11D626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9440" cy="26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0560" cy="26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0B9026A-E75E-4208-8AA3-CCDB77F1FDAF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36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0560" cy="26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080" cy="51368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2680" cy="26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4760" cy="2847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9200" cy="202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080" cy="5136840"/>
          </a:xfrm>
          <a:prstGeom prst="rect">
            <a:avLst/>
          </a:prstGeom>
          <a:ln w="0">
            <a:noFill/>
          </a:ln>
        </p:spPr>
      </p:pic>
      <p:sp>
        <p:nvSpPr>
          <p:cNvPr id="178" name="Прямоугольник 5"/>
          <p:cNvSpPr/>
          <p:nvPr/>
        </p:nvSpPr>
        <p:spPr>
          <a:xfrm>
            <a:off x="1640880" y="4588920"/>
            <a:ext cx="2992680" cy="26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79" name="Изображение 40"/>
          <p:cNvSpPr/>
          <p:nvPr/>
        </p:nvSpPr>
        <p:spPr>
          <a:xfrm>
            <a:off x="867240" y="3587040"/>
            <a:ext cx="250560" cy="2505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0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3040" cy="1127160"/>
          </a:xfrm>
          <a:prstGeom prst="rect">
            <a:avLst/>
          </a:prstGeom>
          <a:ln w="0">
            <a:noFill/>
          </a:ln>
        </p:spPr>
      </p:pic>
      <p:sp>
        <p:nvSpPr>
          <p:cNvPr id="181" name=""/>
          <p:cNvSpPr/>
          <p:nvPr/>
        </p:nvSpPr>
        <p:spPr>
          <a:xfrm>
            <a:off x="466200" y="1728360"/>
            <a:ext cx="4733280" cy="102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1423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2024-08-28T09:43:13Z</dcterms:modified>
  <cp:revision>48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